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7" r:id="rId6"/>
    <p:sldId id="256" r:id="rId7"/>
    <p:sldId id="261" r:id="rId8"/>
    <p:sldId id="269" r:id="rId9"/>
    <p:sldId id="258" r:id="rId10"/>
    <p:sldId id="26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96DBA-F3F1-441A-8D51-593BB484C1A9}" v="5" dt="2023-05-26T14:46:30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8C65-E7A7-44D4-8B69-DAAA74120862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FD486-330E-4281-AB0F-5FB0A0939E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5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36CB-8156-4EDB-B1D0-573F8A835B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3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6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6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2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4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2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6" y="1371600"/>
            <a:ext cx="10152018" cy="51324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0205" y="477513"/>
            <a:ext cx="800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5.3 Verzamelen, verpakken en verzenden</a:t>
            </a:r>
          </a:p>
        </p:txBody>
      </p:sp>
    </p:spTree>
    <p:extLst>
      <p:ext uri="{BB962C8B-B14F-4D97-AF65-F5344CB8AC3E}">
        <p14:creationId xmlns:p14="http://schemas.microsoft.com/office/powerpoint/2010/main" val="219636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16360" r="5269" b="15472"/>
          <a:stretch/>
        </p:blipFill>
        <p:spPr>
          <a:xfrm>
            <a:off x="6604613" y="141401"/>
            <a:ext cx="5453841" cy="21210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1" y="2516257"/>
            <a:ext cx="8054068" cy="40844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8071" y="1777684"/>
            <a:ext cx="381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Order bevestiging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916E9E-D94A-79F8-F87A-87919C8934B6}"/>
              </a:ext>
            </a:extLst>
          </p:cNvPr>
          <p:cNvSpPr txBox="1"/>
          <p:nvPr/>
        </p:nvSpPr>
        <p:spPr>
          <a:xfrm>
            <a:off x="5266877" y="541443"/>
            <a:ext cx="19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Order</a:t>
            </a:r>
            <a:r>
              <a:rPr lang="nl-NL" dirty="0"/>
              <a:t> 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DDAA23C-2A26-3AB0-38C7-F347B6652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674" y="162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71384" y="899768"/>
            <a:ext cx="733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Track &amp; </a:t>
            </a:r>
            <a:r>
              <a:rPr lang="nl-NL" sz="3600" dirty="0" err="1"/>
              <a:t>Trace</a:t>
            </a:r>
            <a:r>
              <a:rPr lang="nl-NL" sz="3600" dirty="0"/>
              <a:t> = een pakket volgen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2604551"/>
            <a:ext cx="8828314" cy="27073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4ABE4F6-2A8A-2E70-4980-600BAB472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914" y="136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484" y="532352"/>
            <a:ext cx="9108504" cy="1143000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latin typeface="+mn-lt"/>
              </a:rPr>
              <a:t>Order </a:t>
            </a:r>
            <a:r>
              <a:rPr lang="nl-NL" sz="3600" dirty="0" err="1">
                <a:latin typeface="+mn-lt"/>
              </a:rPr>
              <a:t>picken</a:t>
            </a:r>
            <a:endParaRPr lang="nl-NL" sz="3600" dirty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175" y="2457850"/>
            <a:ext cx="5001403" cy="33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1" y="2457850"/>
            <a:ext cx="5001404" cy="33368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04230" y="5794723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Order </a:t>
            </a:r>
            <a:r>
              <a:rPr lang="nl-NL" sz="2400" dirty="0" err="1"/>
              <a:t>pickers</a:t>
            </a:r>
            <a:endParaRPr lang="nl-NL" sz="2400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2A828C0-C216-35EF-B019-0E1566B61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746" y="288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41" y="1624724"/>
            <a:ext cx="5486832" cy="42345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87" y="1439375"/>
            <a:ext cx="3921807" cy="26010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2" y="4281799"/>
            <a:ext cx="3968302" cy="222835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95943" y="551654"/>
            <a:ext cx="600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Verpakken voor verzending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3328317-B1C7-0F58-29C3-777338295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746" y="64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1" y="0"/>
            <a:ext cx="4843463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81631" y="546018"/>
            <a:ext cx="398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Factuur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6" y="3914308"/>
            <a:ext cx="3474677" cy="2312832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6BA49BA-E5B9-B92B-D57B-69756F84A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788" y="1188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60D68-61A7-4E61-9D8A-FF45974504C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9322eea-059f-40fc-9fed-6361840d7991"/>
    <ds:schemaRef ds:uri="http://purl.org/dc/terms/"/>
    <ds:schemaRef ds:uri="http://schemas.openxmlformats.org/package/2006/metadata/core-properties"/>
    <ds:schemaRef ds:uri="140088f6-e5d8-410f-8d69-5cec36d79804"/>
    <ds:schemaRef ds:uri="http://www.w3.org/XML/1998/namespace"/>
    <ds:schemaRef ds:uri="http://purl.org/dc/dcmitype/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5C06353F-8E46-46CC-B6FC-5F93F4169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F16E32-9D87-4B2E-9AC6-6A6C0A72E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</Words>
  <Application>Microsoft Office PowerPoint</Application>
  <PresentationFormat>Breedbeeld</PresentationFormat>
  <Paragraphs>10</Paragraphs>
  <Slides>6</Slides>
  <Notes>1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Aangepast ontwerp</vt:lpstr>
      <vt:lpstr>PowerPoint-presentatie</vt:lpstr>
      <vt:lpstr>PowerPoint-presentatie</vt:lpstr>
      <vt:lpstr>PowerPoint-presentatie</vt:lpstr>
      <vt:lpstr>Order picken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18</cp:revision>
  <dcterms:created xsi:type="dcterms:W3CDTF">2017-06-07T08:15:16Z</dcterms:created>
  <dcterms:modified xsi:type="dcterms:W3CDTF">2023-05-26T14:47:17Z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_dlc_DocIdItemGuid">
    <vt:lpwstr>930fcefa-4d76-4b4b-936e-b2dab0cd31ce</vt:lpwstr>
  </property>
  <property fmtid="{D5CDD505-2E9C-101B-9397-08002B2CF9AE}" pid="4" name="MediaServiceImageTags">
    <vt:lpwstr/>
  </property>
</Properties>
</file>